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11"/>
  </p:notesMasterIdLst>
  <p:sldIdLst>
    <p:sldId id="259" r:id="rId2"/>
    <p:sldId id="257" r:id="rId3"/>
    <p:sldId id="265" r:id="rId4"/>
    <p:sldId id="260" r:id="rId5"/>
    <p:sldId id="263" r:id="rId6"/>
    <p:sldId id="264" r:id="rId7"/>
    <p:sldId id="267" r:id="rId8"/>
    <p:sldId id="258" r:id="rId9"/>
    <p:sldId id="266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76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DE070-1817-4CD1-9E7D-FA2539BF9728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45B89-EDE6-452C-AA40-C1C1C3F668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510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45B89-EDE6-452C-AA40-C1C1C3F668B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442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45B89-EDE6-452C-AA40-C1C1C3F668B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21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45B89-EDE6-452C-AA40-C1C1C3F668B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21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45B89-EDE6-452C-AA40-C1C1C3F668B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21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FFB94CE-278B-4C6A-A0D6-011864B1307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316F38F-6584-4EEF-A614-08B999360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074" y="4470813"/>
            <a:ext cx="3431926" cy="2376264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12968" cy="987022"/>
          </a:xfrm>
          <a:noFill/>
          <a:ln w="381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оказании бесплатной юридической помощи гражданам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Тамбовской области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51520" y="1707494"/>
            <a:ext cx="8784976" cy="4961866"/>
          </a:xfrm>
        </p:spPr>
        <p:txBody>
          <a:bodyPr>
            <a:normAutofit/>
          </a:bodyPr>
          <a:lstStyle/>
          <a:p>
            <a:pPr marL="0" indent="45000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Федеральным законом от 21.11.2011 № 324-ФЗ «О бесплатной юридической помощи в Российской Федерации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 Тамбовской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от 02.10.2012 № 188-З «Об организации оказания бесплатной юридической помощи отдельным категориям граждан в Тамбовской области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постановление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Тамбовской области от 11.10.2012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1234 «О мерах по реализации Федерального закона «О бесплатной юридической помощи в Российской Федерации» и Закона области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оказания бесплатной юридической помощи отдельным категориям граждан в Тамбовской области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на территории области отдельным категориям гражданам оказывается бесплатная юридическая помощь. </a:t>
            </a:r>
          </a:p>
          <a:p>
            <a:pPr marL="0" indent="45000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бесплатной юридической помощи осуществляется: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Тамбовским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областным государственным казенным учреждением  Государственное юридическое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бюро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Тамбовской области»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Госюрбюро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45000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юридическими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клиниками,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созданными 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высших учебных заведений области;</a:t>
            </a:r>
          </a:p>
          <a:p>
            <a:pPr marL="0" indent="45000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негосударственными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центрами бесплатной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юридической помощи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(некоммерческими организациями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адвокатскими образованиями, нотариусами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000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33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357158" y="2428868"/>
            <a:ext cx="2833678" cy="150304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500" dirty="0" smtClean="0"/>
              <a:t> </a:t>
            </a:r>
            <a:endParaRPr lang="ru-RU" sz="500" dirty="0" smtClean="0"/>
          </a:p>
          <a:p>
            <a:pPr marL="109728" indent="0">
              <a:buNone/>
            </a:pPr>
            <a:endParaRPr lang="ru-RU" sz="1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39552" y="692696"/>
            <a:ext cx="814393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бесплатной юридической помощи гражданин представляет следующие документы:</a:t>
            </a:r>
          </a:p>
          <a:p>
            <a:pPr indent="457200" algn="just" fontAlgn="base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 fontAlgn="base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об оказании бесплатной юридической помощи;</a:t>
            </a:r>
          </a:p>
          <a:p>
            <a:pPr indent="457200" algn="just" fontAlgn="base">
              <a:buFontTx/>
              <a:buChar char="-"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 fontAlgn="base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или иной документ, удостоверяющий личность гражданина Российской Федерации;</a:t>
            </a:r>
          </a:p>
          <a:p>
            <a:pPr indent="457200" algn="just" fontAlgn="base">
              <a:buFontTx/>
              <a:buChar char="-"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 fontAlgn="base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подтверждающий его проживание на территории области;</a:t>
            </a:r>
          </a:p>
          <a:p>
            <a:pPr indent="457200" algn="just" fontAlgn="base">
              <a:buFontTx/>
              <a:buChar char="-"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 fontAlgn="base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документы, подтверждающие отнесение гражданина к категории граждан, которым оказывается бесплатная юридическая помощь;</a:t>
            </a:r>
          </a:p>
          <a:p>
            <a:pPr indent="457200" algn="just" fontAlgn="base">
              <a:buFontTx/>
              <a:buChar char="-"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 fontAlgn="base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ные документы, относящиеся к вопросу, по которому оказывается юридическая помощь (документы, описывающие спорный вопрос).</a:t>
            </a:r>
          </a:p>
          <a:p>
            <a:pPr indent="457200" algn="just" fontAlgn="base">
              <a:buFontTx/>
              <a:buChar char="-"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обращении в интересах гражданина, имеющего право на получение бесплатной юридической помощи, его законного представителя последний помимо документов, указанных выше представляет документы, удостоверяющие его личность и полномочия (например, полномочия могут быть подтверждены доверенностью).</a:t>
            </a:r>
          </a:p>
          <a:p>
            <a:pPr algn="just" fontAlgn="base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2251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82000" cy="106984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Бесплатная юридическая помощь оказывается в виде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571472" y="2428868"/>
            <a:ext cx="2286016" cy="88266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консультирования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(устно, письменно) </a:t>
            </a:r>
          </a:p>
          <a:p>
            <a:pPr marL="109728" indent="0" algn="ctr">
              <a:buNone/>
            </a:pPr>
            <a:endParaRPr lang="ru-RU" sz="1700" b="1" dirty="0" smtClean="0"/>
          </a:p>
          <a:p>
            <a:pPr marL="109728" indent="0" algn="ctr">
              <a:buNone/>
            </a:pPr>
            <a:r>
              <a:rPr lang="ru-RU" sz="1700" b="1" dirty="0" smtClean="0"/>
              <a:t> </a:t>
            </a:r>
            <a:endParaRPr lang="ru-RU" sz="18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796136" y="2357430"/>
            <a:ext cx="3168352" cy="710960"/>
          </a:xfrm>
        </p:spPr>
        <p:txBody>
          <a:bodyPr numCol="1">
            <a:noAutofit/>
          </a:bodyPr>
          <a:lstStyle/>
          <a:p>
            <a:pPr marL="109728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интересов гражданина в судах, государственных и муниципальных органах</a:t>
            </a:r>
          </a:p>
        </p:txBody>
      </p:sp>
      <p:sp>
        <p:nvSpPr>
          <p:cNvPr id="9" name="Стрелка вниз 8"/>
          <p:cNvSpPr/>
          <p:nvPr/>
        </p:nvSpPr>
        <p:spPr>
          <a:xfrm rot="3340678">
            <a:off x="1667928" y="1807928"/>
            <a:ext cx="484632" cy="48920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5535" y="3573016"/>
            <a:ext cx="835292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457200"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Госюрбюро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оказывает все виды юридической помощи, при этом представление интересов гражданина в судах, государственных и муниципальных органах осуществляется в случаях и в порядке, которые установлены Федеральным законом «О бесплатной юридической помощи в Российской Федерации», другими федеральными законами и Законом Тамбовской области «Об организации оказания бесплатной юридической помощи в Тамбовской области». </a:t>
            </a:r>
          </a:p>
          <a:p>
            <a:pPr marL="109728" indent="45720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клиники и негосударственные центры бесплатной юридической помощи (некоммерческие организации) могут осуществлять правовое консультирование граждан в устной и письменной форме, а также составлять  заявления, жалобы, ходатайства и другие документы правового характера. Нотариусы оказывают бесплатную юридическую  помощь гражданам в виде консультирования по вопросам, относящимся к их полномочиям (по вопросам нотариальной деятельности).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071802" y="2357430"/>
            <a:ext cx="27243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заявлений, жалоб, ходатайств и других документов правового характера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14810" y="1714488"/>
            <a:ext cx="484632" cy="48920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0291135">
            <a:off x="7093815" y="1795697"/>
            <a:ext cx="484632" cy="48920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51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2678" y="404664"/>
            <a:ext cx="8640960" cy="936104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имеющие право на получение бесплатной юридической помощи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(нижеуказанным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 граждан бесплатная юридическая помощь предоставляется </a:t>
            </a:r>
            <a:r>
              <a:rPr lang="ru-RU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Госюрбюро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юридические клиники и негосударственные центры бесплатной юридической помощи могут оказывать помощь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иным категориям граждан,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непоименованным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списке (определяют самостоятельно). 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29633" y="1230748"/>
            <a:ext cx="4248472" cy="439248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малоимущие граждане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инвалиды I и II группы;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ветераны Великой Отечественной войны, Герои Российской Федерации, Герои Советского Союза, Герои Социалистического Труда, Герои Труда Российской Федерации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дети-инвалиды, дети-сироты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дети, оставшиеся без попечения родителей, лица из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числа (их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представители), если они обращаются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вопросам, связанным с обеспечением и защитой прав и законных интересов таких детей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желающие принять на воспитание в свою семью ребенка, оставшегося без попечения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они обращаются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вопросам, связанным с устройством ребенка на воспитание в семью;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усыновители, если они обращаются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вопросам, связанным с обеспечением и защитой прав и законных интересов усыновленных детей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пожилого возраста и инвалиды, проживающие в организациях социального обслуживания, предоставляющих социальные услуги в стационарной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форме;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300" dirty="0"/>
          </a:p>
          <a:p>
            <a:pPr marL="109728" indent="0">
              <a:buNone/>
            </a:pPr>
            <a:endParaRPr lang="ru-RU" sz="1300" dirty="0"/>
          </a:p>
          <a:p>
            <a:pPr marL="109728" indent="0">
              <a:buNone/>
            </a:pPr>
            <a:endParaRPr lang="ru-RU" sz="13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572000" y="1268760"/>
            <a:ext cx="4392488" cy="4176464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несовершеннолетние, содержащиеся в учреждениях системы профилактики безнадзорности и правонарушений несовершеннолетних, и несовершеннолетние, отбывающие наказание в местах лишения свободы (их представители), если они обращаются по вопросам, связанным с обеспечением и защитой прав и законных интересов таких несовершеннолетних (за исключением вопросов, связанных с оказанием юридической помощи в уголовном судопроизводстве);</a:t>
            </a:r>
          </a:p>
          <a:p>
            <a:pPr marL="109728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имеющие право на бесплатную юридическую помощь в соответствии с Законом Российской Федерации от 02.07.1192 № 3185-1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«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психиатрической помощи и гарантиях прав граждан при ее оказании»;</a:t>
            </a:r>
          </a:p>
          <a:p>
            <a:pPr marL="109728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признанные судом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недееспособными (их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представители),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они обращаются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вопросам, связанным с обеспечением и защитой прав и законных интересов таких граждан;</a:t>
            </a:r>
          </a:p>
          <a:p>
            <a:pPr marL="109728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пострадавшие в результате чрезвычайной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ситуации.</a:t>
            </a:r>
          </a:p>
          <a:p>
            <a:pPr marL="109728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1300" dirty="0"/>
          </a:p>
        </p:txBody>
      </p:sp>
      <p:sp>
        <p:nvSpPr>
          <p:cNvPr id="7" name="Овал 6"/>
          <p:cNvSpPr/>
          <p:nvPr/>
        </p:nvSpPr>
        <p:spPr>
          <a:xfrm>
            <a:off x="0" y="5517232"/>
            <a:ext cx="9144000" cy="122413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 области </a:t>
            </a:r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организации оказания бесплатной юридической помощи отдельным категориям граждан в Тамбовской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  дополнительно предусмотрено право на получение бесплатной юридической помощи  в экстренных случаях гражданами, оказавшимися в трудной жизненной ситуации, возникшей вследствие стихийных бедствий, пожара, террористического акта, чрезвычайных ситуаций природного и техногенного характера</a:t>
            </a:r>
            <a:endParaRPr lang="ru-RU" sz="1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4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620688"/>
            <a:ext cx="2206161" cy="187220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Случаи оказания бесплатной юридической помощи: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945736"/>
          </a:xfrm>
        </p:spPr>
        <p:txBody>
          <a:bodyPr>
            <a:normAutofit fontScale="92500"/>
          </a:bodyPr>
          <a:lstStyle/>
          <a:p>
            <a:endParaRPr lang="ru-RU" dirty="0"/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аключение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изменение, расторжение, признание недействительными сделок с недвижимым имуществом, государственная регистрация прав на недвижимое имущество и сделок с ним (в случае, если квартира, жилой дом или их части являются единственным жилым помещением гражданина и его семьи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права на жилое помещение, предоставление жилого помещения по договору социального найма, договору найма специализированного жилого помещения, предназначенного для проживания детей-сирот и детей, оставшихся без попечения родителей, лиц из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числа,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и прекращение договора социального найма жилого помещения, выселение из жилого помещения (в случае, если квартира, жилой дом или их части являются единственным жилым помещением гражданина и его семьи), расторжение и прекращение договора найма специализированного жилого помещения, предназначенного для проживания детей-сирот и детей, оставшихся без попечения родителей, лиц из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числа, выселение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указанного жилого помещения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признание и сохранение права собственности на земельный участок, права постоянного (бессрочного) пользования, а также права пожизненного наследуемого владения земельным участком (в случае, если на спорном земельном участке или его части находятся жилой дом или его часть, являющиеся единственным жилым помещением гражданина и его семьи);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прав потребителей (в части предоставления коммунальных услуг);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работодателя в заключении трудового договора, нарушающий гарантии, установленные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Трудовым кодексом Российской Федерации, восстановление на работе, взыскание заработка, в том числе за время вынужденного прогула, компенсация морального вреда, причиненного неправомерными действиями (бездействием) работодателя;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84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9046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гражданина безработным и установление пособия по безработице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вреда, причиненного смертью кормильца, увечьем или иным повреждением здоровья, связанным с трудовой деятельностью или с чрезвычайной ситуацией;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предоставление мер социальной поддержки, оказание малоимущим гражданам государственной социальной помощи, предоставление субсидий на оплату жилого помещения и коммунальных услуг;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назначение, перерасчет и взыскание страховых пенсий по старости, пенсий по инвалидности и по случаю потери кормильца, пособий по временной нетрудоспособности, беременности и родам, безработице, в связи с трудовым увечьем или профессиональным заболеванием, единовременного пособия при рождении ребенка, ежемесячного пособия по уходу за ребенком, социального пособия на погребение;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установление и оспаривание отцовства (материнства), взыскание алиментов;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установление усыновления, опеки или попечительства над детьми-сиротами и детьми, оставшимися без попечения родителей, заключение договора об осуществлении опеки или попечительства над такими детьми;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и законных интересов детей-сирот и детей, оставшихся без попечения родителей, лиц из числа детей-сирот и детей, оставшихся без попечения родителей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реабилитация граждан, пострадавших от политических репрессий;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ограничение дееспособности;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обжалование нарушений прав и свобод граждан при оказании психиатрической помощи;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медико-социальная экспертиза и реабилитация инвалидов;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обжалование во внесудебном порядке актов органов государственной власти, органов местного самоуправления и должностных лиц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имущественных прав, личных неимущественных прав, нарушенных в результате чрезвычайной ситуации, возмещение ущерба, причиненного вследствие чрезвычайной ситуации.</a:t>
            </a:r>
          </a:p>
          <a:p>
            <a:pPr marL="109728" indent="0">
              <a:buNone/>
            </a:pPr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49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1439" y="620688"/>
            <a:ext cx="8572560" cy="106984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получением бесплатной юридической помощи можно обратиться: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Текст 9"/>
          <p:cNvSpPr>
            <a:spLocks noGrp="1"/>
          </p:cNvSpPr>
          <p:nvPr>
            <p:ph type="body" sz="half" idx="3"/>
          </p:nvPr>
        </p:nvSpPr>
        <p:spPr>
          <a:xfrm>
            <a:off x="357158" y="1844824"/>
            <a:ext cx="8501122" cy="714380"/>
          </a:xfrm>
        </p:spPr>
        <p:txBody>
          <a:bodyPr/>
          <a:lstStyle/>
          <a:p>
            <a:pPr algn="ctr"/>
            <a:endParaRPr lang="ru-RU" sz="1600" dirty="0" smtClean="0"/>
          </a:p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Тамбовское областное государственное казенное учреждение </a:t>
            </a:r>
          </a:p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«Государственное юридическое бюро  Тамбовской области»</a:t>
            </a:r>
          </a:p>
          <a:p>
            <a:endParaRPr lang="ru-RU" sz="1800" b="0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5536" y="2492896"/>
            <a:ext cx="842493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ул. Советская, д. 118, г. Тамбов (каб.207, 208, 238); к</a:t>
            </a:r>
            <a:r>
              <a:rPr lang="ru-RU" sz="1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онтактный телефон: 8(4752) 72-03-17 </a:t>
            </a:r>
          </a:p>
          <a:p>
            <a:pPr lvl="0" algn="just"/>
            <a:endParaRPr lang="ru-RU" sz="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ул. М.Горького, д. 20, г. Тамбов (в здании Тамбовского областного государственного казённого учреждения «Многофункциональный центр предоставления государственных и муниципальных услуг», окно № 35) </a:t>
            </a:r>
          </a:p>
          <a:p>
            <a:pPr algn="just"/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Штатными специалистами </a:t>
            </a:r>
            <a:r>
              <a:rPr lang="ru-RU" sz="15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Госюрбюро</a:t>
            </a:r>
            <a:r>
              <a:rPr lang="ru-RU" sz="1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бесплатная юридическая помощь оказывается в городах Жердевка, Кирсанов, Котовск, Мичуринск, Моршанск, Рассказово, Уварово Тамбовской области в зданиях филиалов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Тамбовского областного государственного казённого учреждения «Многофункциональный центр предоставления государственных и муниципальных услуг» (информацию о точном адресе оказания бесплатной юридической помощи можно узнать по телефону: 8</a:t>
            </a:r>
            <a:r>
              <a:rPr lang="ru-RU" sz="1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(4752) 72-03-17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Текст 9"/>
          <p:cNvSpPr>
            <a:spLocks noGrp="1"/>
          </p:cNvSpPr>
          <p:nvPr>
            <p:ph type="body" sz="half" idx="3"/>
          </p:nvPr>
        </p:nvSpPr>
        <p:spPr>
          <a:xfrm>
            <a:off x="395536" y="5165982"/>
            <a:ext cx="8496944" cy="607966"/>
          </a:xfrm>
        </p:spPr>
        <p:txBody>
          <a:bodyPr/>
          <a:lstStyle/>
          <a:p>
            <a:pPr algn="ctr"/>
            <a:endParaRPr lang="ru-RU" sz="1600" dirty="0" smtClean="0"/>
          </a:p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Негосударственные центры бесплатной юридической помощи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5805264"/>
            <a:ext cx="835292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Тамбовское региональное отделение Общероссийской общественной организации «Ассоциация юристов России»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ул. Советская, д. 181 «б», г. Тамбов; контактный телефон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(4752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) 72-34-34  (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доб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 3106) 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29735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179512" y="548680"/>
            <a:ext cx="8750206" cy="4680520"/>
          </a:xfrm>
        </p:spPr>
        <p:txBody>
          <a:bodyPr>
            <a:noAutofit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Некоммерческое партнерство «Центр правовой помощи»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ул. Володарского, д.39, г. Тамбов; контактный телефон: 8(4752) 45-09-92</a:t>
            </a:r>
          </a:p>
          <a:p>
            <a:pPr indent="0" algn="just">
              <a:spcBef>
                <a:spcPts val="0"/>
              </a:spcBef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АНО «Юридический Центр «Гарант»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ул. Советская, д.  94, г. Тамбов;  контактный телефон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(4752)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70-31-85</a:t>
            </a:r>
          </a:p>
          <a:p>
            <a:pPr indent="0" algn="just">
              <a:spcBef>
                <a:spcPts val="0"/>
              </a:spcBef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Тамбовская областная коллегия адвокатов «Юридическая фирма Приходько»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г. Тамбов, ул. М. Горького, д. 20 (здание Тамбовского областного государственного казённого учреждения «Многофункциональный центр предоставления государственных и муниципальных услуг», окно №21 )</a:t>
            </a:r>
          </a:p>
          <a:p>
            <a:pPr indent="0" algn="just">
              <a:spcBef>
                <a:spcPts val="0"/>
              </a:spcBef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Тамбовская региональная общественная организация «Центр правовых технологий «Гражданский союз»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/>
              <a:t>ул. Интернациональная, д. 86 А, оф.15, г. Тамбов</a:t>
            </a:r>
          </a:p>
          <a:p>
            <a:pPr indent="0" algn="just">
              <a:spcBef>
                <a:spcPts val="0"/>
              </a:spcBef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АНО по защите гражданских прав «Голос»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ул. Н. Вирты, 2А, оф.15А, г. Тамбов; контактный телефон: 8(4752) 56-04-01</a:t>
            </a:r>
          </a:p>
          <a:p>
            <a:pPr indent="0" algn="just">
              <a:spcBef>
                <a:spcPts val="0"/>
              </a:spcBef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Тамбовский региональный общественный фонд по защите прав вкладчиков и акционеров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Моршанское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шоссе, 18А, г. Тамбов; контактный телефон: 8(4752) 56-02-93</a:t>
            </a:r>
          </a:p>
          <a:p>
            <a:pPr indent="0" algn="just">
              <a:spcBef>
                <a:spcPts val="0"/>
              </a:spcBef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Общественная организация «Союз защиты прав потребителей Тамбовской области»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ул. Советская, д. 7, г. Моршанск, Тамбовская обл.; контактный телефон: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8(475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33)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4-43-70</a:t>
            </a:r>
          </a:p>
          <a:p>
            <a:pPr indent="0" algn="just">
              <a:spcBef>
                <a:spcPts val="0"/>
              </a:spcBef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445224"/>
            <a:ext cx="8534182" cy="1246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Также сотрудники указанных негосударственных центров могут оказывать бесплатную юридическую помощь в здании ТОГКУ «Многофункциональный центр предоставления государственных и муниципальных услуг», расположенного по адресу: ул. М.Горького, д. 20, г. Тамбов.</a:t>
            </a:r>
          </a:p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Номер окна и время приема можете уточнить по телефонам, указанным выше, </a:t>
            </a:r>
          </a:p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или по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телефону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(475-2)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63-33-33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5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95536" y="692696"/>
            <a:ext cx="8352928" cy="607966"/>
          </a:xfrm>
        </p:spPr>
        <p:txBody>
          <a:bodyPr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клиники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2"/>
          </p:nvPr>
        </p:nvSpPr>
        <p:spPr>
          <a:xfrm>
            <a:off x="107504" y="1484784"/>
            <a:ext cx="8692734" cy="3525759"/>
          </a:xfrm>
        </p:spPr>
        <p:txBody>
          <a:bodyPr>
            <a:noAutofit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ФГБОУ ВО «Тамбовский государственный университет имени Г.Р. Державина»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ул. Советская, д. 181 Б, г. Тамбов; контактный телефон (4752) 53-22-41</a:t>
            </a:r>
          </a:p>
          <a:p>
            <a:pPr indent="0" algn="just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ФГБОУ ВО «Тамбовский государственный технический университет»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ул. Мичуринская, д. 112 Д, г. Тамбов; контактный телефон (4752) 63-03-84</a:t>
            </a:r>
          </a:p>
          <a:p>
            <a:pPr indent="0" algn="just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Тамбовский филиал ФГБОУ ВО «Российская академия народного хозяйства при Президенте Российской Федерации»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Моршанское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шоссе, д.  14 А, г. Тамбов; контактный телефон (4752) 48-21-05</a:t>
            </a:r>
          </a:p>
          <a:p>
            <a:pPr indent="0" algn="just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Филиал НОУ ВО «Российский новый университет»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ул.  Карла Маркса, д. 175, корп. 3, г. Тамбов;  контактный телефон (4752) 77-10-65</a:t>
            </a:r>
          </a:p>
          <a:p>
            <a:pPr indent="0" algn="just"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Автономная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некоммерческая организация «Академический правовой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центр» Тамбовского филиала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НОЧУ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«Академический правовой институт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пл. Л. Толстого, д.4 А, г. Тамбов; контактный телефон (4752) 53-39-87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5517232"/>
            <a:ext cx="7992888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Место 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приема юридических клиник уточняйте по телефонам,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указанным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выше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5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502</TotalTime>
  <Words>1746</Words>
  <Application>Microsoft Office PowerPoint</Application>
  <PresentationFormat>Экран (4:3)</PresentationFormat>
  <Paragraphs>127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Об оказании бесплатной юридической помощи гражданам  в Тамбовской области</vt:lpstr>
      <vt:lpstr>Презентация PowerPoint</vt:lpstr>
      <vt:lpstr>Бесплатная юридическая помощь оказывается в виде</vt:lpstr>
      <vt:lpstr>  Лица, имеющие право на получение бесплатной юридической помощи  (нижеуказанным категориям граждан бесплатная юридическая помощь предоставляется Госюрбюро. При этом юридические клиники и негосударственные центры бесплатной юридической помощи могут оказывать помощь также  иным категориям граждан, непоименованным в списке (определяют самостоятельно).     </vt:lpstr>
      <vt:lpstr>Случаи оказания бесплатной юридической помощи:</vt:lpstr>
      <vt:lpstr>Презентация PowerPoint</vt:lpstr>
      <vt:lpstr>За получением бесплатной юридической помощи можно обратиться: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Урюпина Н.А.</dc:creator>
  <cp:lastModifiedBy>Плеханова Е.В.</cp:lastModifiedBy>
  <cp:revision>143</cp:revision>
  <cp:lastPrinted>2016-01-12T13:05:24Z</cp:lastPrinted>
  <dcterms:created xsi:type="dcterms:W3CDTF">2015-11-12T09:01:13Z</dcterms:created>
  <dcterms:modified xsi:type="dcterms:W3CDTF">2016-09-28T09:08:41Z</dcterms:modified>
</cp:coreProperties>
</file>